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59" r:id="rId5"/>
    <p:sldId id="284" r:id="rId6"/>
    <p:sldId id="261" r:id="rId7"/>
    <p:sldId id="279" r:id="rId8"/>
    <p:sldId id="285" r:id="rId9"/>
    <p:sldId id="264" r:id="rId10"/>
    <p:sldId id="265" r:id="rId11"/>
    <p:sldId id="280" r:id="rId12"/>
    <p:sldId id="281" r:id="rId13"/>
    <p:sldId id="286" r:id="rId14"/>
    <p:sldId id="282" r:id="rId15"/>
    <p:sldId id="270" r:id="rId16"/>
    <p:sldId id="283" r:id="rId17"/>
    <p:sldId id="272" r:id="rId18"/>
    <p:sldId id="273" r:id="rId19"/>
    <p:sldId id="274" r:id="rId20"/>
    <p:sldId id="287" r:id="rId21"/>
    <p:sldId id="276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17" autoAdjust="0"/>
  </p:normalViewPr>
  <p:slideViewPr>
    <p:cSldViewPr>
      <p:cViewPr varScale="1">
        <p:scale>
          <a:sx n="112" d="100"/>
          <a:sy n="112" d="100"/>
        </p:scale>
        <p:origin x="-350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51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567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427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995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20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277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829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811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96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46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461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144C-6C94-46EA-9B45-F780CCB449AA}" type="datetimeFigureOut">
              <a:rPr lang="de-AT" smtClean="0"/>
              <a:t>12.09.2018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25D6-63D5-402A-9194-E71AD653AC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575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7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6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38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3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4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0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6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7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3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0950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Bildschirmpräsentation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Maxl</dc:creator>
  <cp:lastModifiedBy>Maxl</cp:lastModifiedBy>
  <cp:revision>12</cp:revision>
  <dcterms:created xsi:type="dcterms:W3CDTF">2018-09-09T12:38:46Z</dcterms:created>
  <dcterms:modified xsi:type="dcterms:W3CDTF">2018-09-12T12:30:49Z</dcterms:modified>
</cp:coreProperties>
</file>